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70cbf2079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70cbf2079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70cbf2079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70cbf2079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70cbf2079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70cbf2079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70cbf2079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70cbf2079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70cf5aec9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70cf5aec9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70cf5aec9b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70cf5aec9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70cbf2079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70cbf2079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70cbf2079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70cbf2079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Sound Localization: Feature Extraction and Machine Learning Approach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 582</a:t>
            </a:r>
            <a:r>
              <a:rPr lang="en"/>
              <a:t> Semester Project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3610350" y="4124950"/>
            <a:ext cx="2775300" cy="6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May 2024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Road Map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</a:t>
            </a:r>
            <a:r>
              <a:rPr lang="en"/>
              <a:t>nvestigate sound localization techniques by integrating classical with machine learning algorithms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Problem: How do we localize azimuthal location of a sound source relative to our position?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Classical Methods: cross-correlation, ITD, ILD, spectral versions, MFCC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Machine learning methods: random forests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Objective: Localize azimuth of a sound source from binaural microphone recording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Extract relevant features from dataset and train a model to label sound with azimuth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After feature extraction, very high accuracy on localizing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Model should be tested on more realistic datasets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Localizing Sound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How do we localize sound from binaural sound data?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 of data - .wav file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Two audio files, one for each ear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Raw files unhelpful for localization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Extract </a:t>
            </a:r>
            <a:r>
              <a:rPr lang="en"/>
              <a:t>useful</a:t>
            </a:r>
            <a:r>
              <a:rPr lang="en"/>
              <a:t> features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 statistical model on labelled extracted features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Concepts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0990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Azimuth includes the polar coordinates (no depth)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Features extracted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Interaural Time </a:t>
            </a:r>
            <a:r>
              <a:rPr lang="en"/>
              <a:t>Difference - diff in arrival time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Interaural level difference - diff in intensity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Spectral ITD, ILD - frequency-dependent variations in the time and intensity differences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Mel-frequency cepstral coefficients - representing the short-term power spectrum of the sound on a mel scale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/>
              <a:t>Analogy: Imagine you're trying to describe the flavor of different foods to someone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Don’t list every ingredient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List categories like sweet, salty, or sour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8300" y="273875"/>
            <a:ext cx="1777926" cy="17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35525" y="3353050"/>
            <a:ext cx="2263475" cy="155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setup: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feed various .wav files to feature extraction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Split training data into training, tuning, and testing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Train, tune, and test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Label to be predicted is the </a:t>
            </a:r>
            <a:r>
              <a:rPr lang="en"/>
              <a:t>azimuth (0-360 degrees)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Objective is to score highly on test metrics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Metric used was accuracy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Tuning score = 0.981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Test score = 0.990 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Incredibly good </a:t>
            </a:r>
            <a:r>
              <a:rPr lang="en"/>
              <a:t>performance</a:t>
            </a:r>
            <a:r>
              <a:rPr lang="en"/>
              <a:t> </a:t>
            </a:r>
            <a:endParaRPr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9088" y="569375"/>
            <a:ext cx="2847975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 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Dataset: Gardner and Martin’s . ”HRTF Measurements of a KEMAR Dummy-Head Microphone”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14 Files grouped by elevation of sound source (elev-10 to elev90)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file has left and right .wav recording of the </a:t>
            </a:r>
            <a:r>
              <a:rPr lang="en"/>
              <a:t>signal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Each left or right .wav has a azimuthal number (0-360 degrees)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Processing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Built functions for extracting ITD, ILD, Spectral ILD, Spectral ITD, and MFCC features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Processed Data was first grouped into their respective elevations then combined into a csv file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Final features: Elevation,Azimuth,ITD,ILD,Spectral ILD,Spectral ITD,Left MFCC,Right MFCC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Modeling: begin with random forest model to see what error we get on tuning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Exceptionally good results meant we stop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results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 sample of azimuthal location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from test set and our model’s predicted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azimuth on the features of that sound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Concentric</a:t>
            </a:r>
            <a:r>
              <a:rPr lang="en"/>
              <a:t> circles are the number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Of </a:t>
            </a:r>
            <a:r>
              <a:rPr lang="en"/>
              <a:t>data points</a:t>
            </a:r>
            <a:r>
              <a:rPr lang="en"/>
              <a:t> with that azimuth 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5398" y="-33400"/>
            <a:ext cx="430745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Dataset was highly controlled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Classical methods perform </a:t>
            </a:r>
            <a:r>
              <a:rPr lang="en"/>
              <a:t>exceptionally</a:t>
            </a:r>
            <a:r>
              <a:rPr lang="en"/>
              <a:t> well on </a:t>
            </a:r>
            <a:r>
              <a:rPr lang="en"/>
              <a:t>binaural</a:t>
            </a:r>
            <a:r>
              <a:rPr lang="en"/>
              <a:t> recordings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 and dimensionality of features (e.g. MFCC) make it difficult to train models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Need deep understanding of the feature transformation to make use of them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